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2" r:id="rId3"/>
    <p:sldId id="266" r:id="rId4"/>
    <p:sldId id="275" r:id="rId5"/>
    <p:sldId id="267" r:id="rId6"/>
    <p:sldId id="276" r:id="rId7"/>
    <p:sldId id="268" r:id="rId8"/>
    <p:sldId id="269" r:id="rId9"/>
    <p:sldId id="282" r:id="rId10"/>
    <p:sldId id="270" r:id="rId11"/>
    <p:sldId id="279" r:id="rId12"/>
    <p:sldId id="271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86235" autoAdjust="0"/>
  </p:normalViewPr>
  <p:slideViewPr>
    <p:cSldViewPr snapToGrid="0">
      <p:cViewPr varScale="1">
        <p:scale>
          <a:sx n="97" d="100"/>
          <a:sy n="97" d="100"/>
        </p:scale>
        <p:origin x="9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4AABA-A538-4EED-AFC4-30E0670819F9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BE488-5038-42A6-A818-1A4633748D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3731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="https://pixabay.com/videos/ai-generated-man-woman-laptop-205691/"&gt;Mohamed Hassan&lt;/a&gt;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=62891"&gt;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610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https://www.videvo.net/video/newspaper-headline-discussing-strike-negotiations-in-trade-union-dispute-5/1799606/#rs=video-box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表演結束後，我收到了來自幾位音樂製作人的聯繫，甚至有國際音樂節主辦方邀請我參加他們的活動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115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="https://pixabay.com/videos/love-valentine-valentines-day-107256/"&gt;Mohamed Hassan&lt;/a&gt;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=69588"&gt;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我發現堅持自己的風格，比迎合市場更能打動人心。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135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="https://pixabay.com/users/curious_collectibles-11004713/?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=33141"&gt;Shaun&lt;/a&gt;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=33141"&gt;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這次成功激勵我挑戰更多音樂領域，未來我要繼續創作原創音樂，並追求在更大的國際舞台上表演的夢想。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725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="https://pixabay.com/videos/dj-party-entertainment-headphones-115113/"&gt;Mohamed Hassan&lt;/a&gt;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=123689"&gt;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我現在是一名專業</a:t>
            </a:r>
            <a:r>
              <a:rPr lang="en-US" altLang="zh-TW" dirty="0"/>
              <a:t>DJ</a:t>
            </a:r>
            <a:r>
              <a:rPr lang="zh-TW" altLang="en-US" dirty="0"/>
              <a:t>，並在知名夜店擔任駐場</a:t>
            </a:r>
            <a:r>
              <a:rPr lang="en-US" altLang="zh-TW" dirty="0"/>
              <a:t>DJ</a:t>
            </a:r>
            <a:r>
              <a:rPr lang="zh-TW" altLang="en-US" dirty="0"/>
              <a:t>，我的目標是進一步提升知名度，登上更大的舞台，並參加國際音樂節，讓更多人聽見我的音樂。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3822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="https://pixabay.com/videos/stop-sign-sticker-green-screen-100594/"&gt;Christian Bodhi&lt;/a&gt;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=52430"&gt;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這個行業競爭激烈，想要在眾多才華橫溢的</a:t>
            </a:r>
            <a:r>
              <a:rPr lang="en-US" altLang="zh-TW" dirty="0"/>
              <a:t>DJ</a:t>
            </a:r>
            <a:r>
              <a:rPr lang="zh-TW" altLang="en-US" dirty="0"/>
              <a:t>中脫穎而出並不容易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892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="https://pixabay.com/videos/counseling-therapy-mental-health-147244/"&gt;Sami Ullah&lt;/a&gt;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=202134"&gt;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而且夜店的觀眾需求多變，常要求迎合流行，讓我發揮創意時感到有壓力。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073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="https://pixabay.com/videos/pushups-fitness-exercise-work-out-143431/"&gt;</a:t>
            </a:r>
            <a:r>
              <a:rPr lang="en-US" altLang="zh-TW" dirty="0" err="1"/>
              <a:t>ferdster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=38959"&gt;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為了突破，我開始創作更多原創混音作品，並積極上傳到網路，擴展我的粉絲群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515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="https://pixabay.com/videos/music-festival-people-music-event-41823/&gt;Nans </a:t>
            </a:r>
            <a:r>
              <a:rPr lang="en-US" altLang="zh-TW" dirty="0" err="1"/>
              <a:t>Ceos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=27706"&gt;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我還參加各種音樂活動，與其他音樂人合作，提升技術和創新能力。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270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=“https://pixabay.com/videos/results-clipboard-competence-133176/"&gt;Grant Muller&lt;/a&gt;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=133176"&gt;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結果有一次，我在大型音樂派對上表演，原本想展示新作品，卻發現觀眾反應冷淡，讓我有些焦慮。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125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="https://pixabay.com/users/mastertux-470906/?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=148301"&gt;</a:t>
            </a:r>
            <a:r>
              <a:rPr lang="en-US" altLang="zh-TW" dirty="0" err="1"/>
              <a:t>MasterTux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=148301"&gt;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正當我覺得會失敗時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3630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="https://pixabay.com/videos/girls-friends-fun-dance-dancing-147099/"&gt;</a:t>
            </a:r>
            <a:r>
              <a:rPr lang="en-US" altLang="zh-TW" dirty="0" err="1"/>
              <a:t>Engin</a:t>
            </a:r>
            <a:r>
              <a:rPr lang="en-US" altLang="zh-TW" dirty="0"/>
              <a:t> </a:t>
            </a:r>
            <a:r>
              <a:rPr lang="en-US" altLang="zh-TW" dirty="0" err="1"/>
              <a:t>Akyurt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=44646"&gt;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一群人開始隨著我的節拍跳舞，逐漸帶動全場，最終現場氣氛變得狂熱，這讓我非常驚喜。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968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50B4A1-575E-4CCE-B106-7BD55E782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79A856-627F-40A8-8A58-25A29CB1C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88E160-FDD0-4C31-B3CE-A75EA5A7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F58CEC-AB9A-4534-A9A5-476F805B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B39DBD-3AF0-4632-9CAC-1F0C94375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293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B85148-10B8-4A6D-8177-052A46C96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A7A03C2-B6F4-4B16-A6D9-D2EE4C021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5EACC1-69B0-4AED-B8B6-287BA9FE1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F55E31-8403-42AD-8F17-4E7996858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C1C7B-DC36-4D9D-8BB7-246AA714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332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6203D9D-9CCD-47CF-B1C1-BB29924DB8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9F30196-6E38-498B-A5BF-03426654E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EF05AE-CD0C-49DC-8144-0F5BE06CF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58AE93-56AD-4E05-AA66-DA4E7A1F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13EFF4-1779-44CC-88D3-A7DD1599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456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50E361-63F9-4FFA-936C-345763B5B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85F3FC-A997-45FB-AABA-9D707CC29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95C782-2FD8-4AAB-9AF9-7C9CA88B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1A3543-5A7C-43B8-931F-A50541FB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D4CE9D-FC1D-451D-B971-65D6C9FF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894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789C7-9F03-4685-86EF-57240C2D7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A65786-3C37-4508-B075-86D881F62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3DFD2D-7300-40C5-93E7-1CA409421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E726F5-082B-459F-9D3D-BCBD1F520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D857BF-5A01-4473-9269-D285EB4E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4234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B388FA-871E-4360-90F7-EA58F816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B15A6F-23FA-4E90-9C53-8E54B4DD5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344D3FC-A0D7-40F1-99C8-1F7D1CD99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388EF56-F174-4410-8555-4762568EB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C3EB65-DD9E-47DB-AE7B-3045DB30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A55E07-DDE9-41BB-83CC-59ADCE40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631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2F64F0-3B82-4289-9F47-D00306A0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26A7A6-1FDC-4433-9E8D-9B0A6569C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B9A6EDA-4C29-4D87-B82F-D54F5CD70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078DE03-F67B-4FB7-B0FA-F6A52BE6EE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143D2F3-FF5D-4933-9346-ED3314494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BCEE82-F8B6-4819-B629-29CBF9AE6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F6C44E3-9396-4C44-BD80-F23716E50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0F610D0-6AC0-454E-8134-1AA2F327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113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4B8CD-425C-460B-B359-6ED5C4C18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5EDF4C9-5FF2-4247-B3D1-03A76D8C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92AB1C-06E4-4716-A2A5-24AE8A27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18EC75-86B5-4072-AB99-6559CA0D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507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4FD3ABD-B5E5-4976-BA22-FEA811328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A57D548-F198-4E37-AC5D-E5A2C562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73BD94-8042-4856-85E0-71BED275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079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55EB2D-A8AC-473C-BC38-E64200339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1A11AC-BCF4-4329-A69A-14C553D4E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6F7909-0FD4-48DF-A8E5-BFF80BBA2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FBB8D1D-0505-48F6-B78E-7489E38B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547CC3D-CDFB-4294-B491-1B4D3E06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ADE2BEE-0081-438A-BE55-8C39642F0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337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7BDECF-E2BD-44B3-B0D0-919C52CA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7DF3DA7-B862-437D-B992-87312A4FAC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E9677E6-A13B-4B3E-9624-5AB2FE161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9278780-75DF-4EDE-9A9F-8C04D82CA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C67F85-663C-4465-BDAA-B770B097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2875B0-94F0-47C2-B616-0E10F0C8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43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3D3047F-C948-4A85-BC63-F758F298A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CA4739-FDBF-4ED2-B869-CF64E3F71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F1AFCA-319D-4212-8D6B-A1F679239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0E475-D1CE-42F1-A713-0859CCE4C434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6E1E4E-104F-41E4-9A21-0EF531656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042FA8-AD4F-4AAF-9B9A-5F3DC9A52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93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5691-927672681_small">
            <a:hlinkClick r:id="" action="ppaction://media"/>
            <a:extLst>
              <a:ext uri="{FF2B5EF4-FFF2-40B4-BE49-F238E27FC236}">
                <a16:creationId xmlns:a16="http://schemas.microsoft.com/office/drawing/2014/main" id="{395D73F9-C7AB-4F67-8BBB-AB86989974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2" end="6928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33C9F6-F404-4512-8041-05D019E27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99576"/>
            <a:ext cx="9144000" cy="2387600"/>
          </a:xfrm>
        </p:spPr>
        <p:txBody>
          <a:bodyPr/>
          <a:lstStyle/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職場故事</a:t>
            </a:r>
            <a:b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890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180-183786417_small">
            <a:hlinkClick r:id="" action="ppaction://media"/>
            <a:extLst>
              <a:ext uri="{FF2B5EF4-FFF2-40B4-BE49-F238E27FC236}">
                <a16:creationId xmlns:a16="http://schemas.microsoft.com/office/drawing/2014/main" id="{3DD1B303-C3E4-4AAC-9CFB-AE94475113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 </a:t>
            </a:r>
          </a:p>
        </p:txBody>
      </p:sp>
    </p:spTree>
    <p:extLst>
      <p:ext uri="{BB962C8B-B14F-4D97-AF65-F5344CB8AC3E}">
        <p14:creationId xmlns:p14="http://schemas.microsoft.com/office/powerpoint/2010/main" val="37645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07256-678130118_small">
            <a:hlinkClick r:id="" action="ppaction://media"/>
            <a:extLst>
              <a:ext uri="{FF2B5EF4-FFF2-40B4-BE49-F238E27FC236}">
                <a16:creationId xmlns:a16="http://schemas.microsoft.com/office/drawing/2014/main" id="{3010EBD5-B2C2-4976-B4C4-15DAFAF4015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966.6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4924-483011956_small">
            <a:hlinkClick r:id="" action="ppaction://media"/>
            <a:extLst>
              <a:ext uri="{FF2B5EF4-FFF2-40B4-BE49-F238E27FC236}">
                <a16:creationId xmlns:a16="http://schemas.microsoft.com/office/drawing/2014/main" id="{D4E99F65-D012-4D63-A15F-46E4E78B97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 </a:t>
            </a:r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55540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5113-703528062_small">
            <a:hlinkClick r:id="" action="ppaction://media"/>
            <a:extLst>
              <a:ext uri="{FF2B5EF4-FFF2-40B4-BE49-F238E27FC236}">
                <a16:creationId xmlns:a16="http://schemas.microsoft.com/office/drawing/2014/main" id="{6F188C4D-FD54-4698-8EAF-3BC81C1056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582FD0C7-01CF-4FBF-994D-4086D1EE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10" y="69161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 </a:t>
            </a:r>
          </a:p>
        </p:txBody>
      </p:sp>
    </p:spTree>
    <p:extLst>
      <p:ext uri="{BB962C8B-B14F-4D97-AF65-F5344CB8AC3E}">
        <p14:creationId xmlns:p14="http://schemas.microsoft.com/office/powerpoint/2010/main" val="141366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00594-658819761_small">
            <a:hlinkClick r:id="" action="ppaction://media"/>
            <a:extLst>
              <a:ext uri="{FF2B5EF4-FFF2-40B4-BE49-F238E27FC236}">
                <a16:creationId xmlns:a16="http://schemas.microsoft.com/office/drawing/2014/main" id="{B8357A41-D1D8-41AC-A542-00D8B42B32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323096" cy="693174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42467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47244-791334020_small">
            <a:hlinkClick r:id="" action="ppaction://media"/>
            <a:extLst>
              <a:ext uri="{FF2B5EF4-FFF2-40B4-BE49-F238E27FC236}">
                <a16:creationId xmlns:a16="http://schemas.microsoft.com/office/drawing/2014/main" id="{86DE96E3-27C3-4462-8724-74EF9D8F1C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" end="6033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43431-782373969_small">
            <a:hlinkClick r:id="" action="ppaction://media"/>
            <a:extLst>
              <a:ext uri="{FF2B5EF4-FFF2-40B4-BE49-F238E27FC236}">
                <a16:creationId xmlns:a16="http://schemas.microsoft.com/office/drawing/2014/main" id="{AA610603-FE7D-4E23-9821-A845CAEF11E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84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 </a:t>
            </a:r>
          </a:p>
        </p:txBody>
      </p:sp>
    </p:spTree>
    <p:extLst>
      <p:ext uri="{BB962C8B-B14F-4D97-AF65-F5344CB8AC3E}">
        <p14:creationId xmlns:p14="http://schemas.microsoft.com/office/powerpoint/2010/main" val="241708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1823-431406517_small">
            <a:hlinkClick r:id="" action="ppaction://media"/>
            <a:extLst>
              <a:ext uri="{FF2B5EF4-FFF2-40B4-BE49-F238E27FC236}">
                <a16:creationId xmlns:a16="http://schemas.microsoft.com/office/drawing/2014/main" id="{DBB89122-2AC4-4D5C-9DF0-AD9F1B9C6A5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44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5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33176-755975227_small">
            <a:hlinkClick r:id="" action="ppaction://media"/>
            <a:extLst>
              <a:ext uri="{FF2B5EF4-FFF2-40B4-BE49-F238E27FC236}">
                <a16:creationId xmlns:a16="http://schemas.microsoft.com/office/drawing/2014/main" id="{992597F1-D310-407E-B1CE-7B82BA74FF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 </a:t>
            </a:r>
          </a:p>
        </p:txBody>
      </p:sp>
    </p:spTree>
    <p:extLst>
      <p:ext uri="{BB962C8B-B14F-4D97-AF65-F5344CB8AC3E}">
        <p14:creationId xmlns:p14="http://schemas.microsoft.com/office/powerpoint/2010/main" val="401218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5793-185548795_small">
            <a:hlinkClick r:id="" action="ppaction://media"/>
            <a:extLst>
              <a:ext uri="{FF2B5EF4-FFF2-40B4-BE49-F238E27FC236}">
                <a16:creationId xmlns:a16="http://schemas.microsoft.com/office/drawing/2014/main" id="{ACB9A3DA-04B6-4C06-9B99-B6A1D7062FD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8826" y="-38715"/>
            <a:ext cx="12260826" cy="6896715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169AB97B-7212-4C38-9D43-9AB803FFE184}"/>
              </a:ext>
            </a:extLst>
          </p:cNvPr>
          <p:cNvSpPr txBox="1">
            <a:spLocks/>
          </p:cNvSpPr>
          <p:nvPr/>
        </p:nvSpPr>
        <p:spPr>
          <a:xfrm>
            <a:off x="990600" y="2918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意外 </a:t>
            </a:r>
          </a:p>
        </p:txBody>
      </p:sp>
    </p:spTree>
    <p:extLst>
      <p:ext uri="{BB962C8B-B14F-4D97-AF65-F5344CB8AC3E}">
        <p14:creationId xmlns:p14="http://schemas.microsoft.com/office/powerpoint/2010/main" val="284242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47099-790883649_small">
            <a:hlinkClick r:id="" action="ppaction://media"/>
            <a:extLst>
              <a:ext uri="{FF2B5EF4-FFF2-40B4-BE49-F238E27FC236}">
                <a16:creationId xmlns:a16="http://schemas.microsoft.com/office/drawing/2014/main" id="{B28E2C17-26D0-4CF6-AC33-7D784886D81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853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8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1025</Words>
  <Application>Microsoft Office PowerPoint</Application>
  <PresentationFormat>寬螢幕</PresentationFormat>
  <Paragraphs>54</Paragraphs>
  <Slides>12</Slides>
  <Notes>12</Notes>
  <HiddenSlides>0</HiddenSlides>
  <MMClips>12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微軟正黑體</vt:lpstr>
      <vt:lpstr>Arial</vt:lpstr>
      <vt:lpstr>Calibri</vt:lpstr>
      <vt:lpstr>Calibri Light</vt:lpstr>
      <vt:lpstr>Office 佈景主題</vt:lpstr>
      <vt:lpstr>職場故事 (Animaze)</vt:lpstr>
      <vt:lpstr>1. 目標 </vt:lpstr>
      <vt:lpstr>2. 阻礙</vt:lpstr>
      <vt:lpstr>PowerPoint 簡報</vt:lpstr>
      <vt:lpstr>3. 努力 </vt:lpstr>
      <vt:lpstr>PowerPoint 簡報</vt:lpstr>
      <vt:lpstr>4. 結果 </vt:lpstr>
      <vt:lpstr>PowerPoint 簡報</vt:lpstr>
      <vt:lpstr>PowerPoint 簡報</vt:lpstr>
      <vt:lpstr>6. 轉彎 </vt:lpstr>
      <vt:lpstr>PowerPoint 簡報</vt:lpstr>
      <vt:lpstr>7. 結局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職場故事 (Animaze)</dc:title>
  <dc:creator>cg</dc:creator>
  <cp:lastModifiedBy>bocy jhang</cp:lastModifiedBy>
  <cp:revision>24</cp:revision>
  <dcterms:created xsi:type="dcterms:W3CDTF">2024-09-20T07:47:40Z</dcterms:created>
  <dcterms:modified xsi:type="dcterms:W3CDTF">2024-10-07T12:03:18Z</dcterms:modified>
</cp:coreProperties>
</file>